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56F6A-78C6-43F0-9544-95C6F6F7D76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781E-6853-45BE-BE75-91573D9FA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477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56F6A-78C6-43F0-9544-95C6F6F7D76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781E-6853-45BE-BE75-91573D9FA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370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AA756F6A-78C6-43F0-9544-95C6F6F7D76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1680781E-6853-45BE-BE75-91573D9FA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26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56F6A-78C6-43F0-9544-95C6F6F7D76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781E-6853-45BE-BE75-91573D9FA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92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6F6A-78C6-43F0-9544-95C6F6F7D76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80781E-6853-45BE-BE75-91573D9FA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360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56F6A-78C6-43F0-9544-95C6F6F7D76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781E-6853-45BE-BE75-91573D9FA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59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56F6A-78C6-43F0-9544-95C6F6F7D76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781E-6853-45BE-BE75-91573D9FA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255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56F6A-78C6-43F0-9544-95C6F6F7D76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781E-6853-45BE-BE75-91573D9FA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396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56F6A-78C6-43F0-9544-95C6F6F7D76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781E-6853-45BE-BE75-91573D9FA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50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56F6A-78C6-43F0-9544-95C6F6F7D76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781E-6853-45BE-BE75-91573D9FA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601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56F6A-78C6-43F0-9544-95C6F6F7D76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781E-6853-45BE-BE75-91573D9FA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996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AA756F6A-78C6-43F0-9544-95C6F6F7D767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1680781E-6853-45BE-BE75-91573D9FA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2767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000" y="2072640"/>
            <a:ext cx="6152674" cy="2884624"/>
          </a:xfrm>
        </p:spPr>
        <p:txBody>
          <a:bodyPr>
            <a:normAutofit fontScale="92500" lnSpcReduction="20000"/>
          </a:bodyPr>
          <a:lstStyle/>
          <a:p>
            <a:r>
              <a:rPr lang="en-US" sz="4300" b="1" dirty="0"/>
              <a:t>Usually </a:t>
            </a:r>
            <a:r>
              <a:rPr lang="en-US" sz="4300" b="1" dirty="0">
                <a:solidFill>
                  <a:srgbClr val="FF0000"/>
                </a:solidFill>
              </a:rPr>
              <a:t>$60</a:t>
            </a:r>
            <a:r>
              <a:rPr lang="en-US" sz="4300" b="1" dirty="0"/>
              <a:t>, you can join Phi Alpha Theta, the National History Honors Society with the </a:t>
            </a:r>
            <a:r>
              <a:rPr lang="en-US" sz="4300" b="1" u="sng" dirty="0"/>
              <a:t>one time</a:t>
            </a:r>
            <a:r>
              <a:rPr lang="en-US" sz="4300" b="1" dirty="0"/>
              <a:t> payment of </a:t>
            </a:r>
            <a:r>
              <a:rPr lang="en-US" sz="4300" b="1" dirty="0">
                <a:solidFill>
                  <a:srgbClr val="66FF66"/>
                </a:solidFill>
              </a:rPr>
              <a:t>$25</a:t>
            </a:r>
            <a:r>
              <a:rPr lang="en-US" sz="4300" b="1" dirty="0"/>
              <a:t>. Special rate valid April and May</a:t>
            </a:r>
          </a:p>
          <a:p>
            <a:endParaRPr lang="en-US" sz="1800" b="1" dirty="0">
              <a:solidFill>
                <a:schemeClr val="bg1"/>
              </a:solidFill>
            </a:endParaRPr>
          </a:p>
          <a:p>
            <a:endParaRPr lang="en-US" sz="1800" dirty="0">
              <a:solidFill>
                <a:schemeClr val="bg1"/>
              </a:solidFill>
              <a:ea typeface="ＭＳ Ｐゴシック" charset="-128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1C87765-4B2F-F228-F1BA-93F2EC894B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6994" y="-452327"/>
            <a:ext cx="4037806" cy="2884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BC58B5-108A-E01C-683A-098C7BAD227D}"/>
              </a:ext>
            </a:extLst>
          </p:cNvPr>
          <p:cNvSpPr txBox="1"/>
          <p:nvPr/>
        </p:nvSpPr>
        <p:spPr>
          <a:xfrm>
            <a:off x="254000" y="528320"/>
            <a:ext cx="11348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PAT SPRING SPECIAL!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827833-7FF7-EFEA-7A06-018A94812C0D}"/>
              </a:ext>
            </a:extLst>
          </p:cNvPr>
          <p:cNvSpPr txBox="1"/>
          <p:nvPr/>
        </p:nvSpPr>
        <p:spPr>
          <a:xfrm>
            <a:off x="209074" y="5103674"/>
            <a:ext cx="6197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Requirements:</a:t>
            </a:r>
          </a:p>
          <a:p>
            <a:r>
              <a:rPr lang="en-US" sz="1800" dirty="0"/>
              <a:t>-Complete at least four college History courses</a:t>
            </a:r>
          </a:p>
          <a:p>
            <a:r>
              <a:rPr lang="en-US" sz="1800" dirty="0"/>
              <a:t>-GPA of at least 3.1 in History </a:t>
            </a:r>
          </a:p>
          <a:p>
            <a:r>
              <a:rPr lang="en-US" sz="1800" dirty="0"/>
              <a:t>-Overall GPA of 3.0 or better </a:t>
            </a:r>
          </a:p>
          <a:p>
            <a:r>
              <a:rPr lang="en-US" sz="1800" dirty="0"/>
              <a:t>-Membership is not restricted to History majors</a:t>
            </a:r>
          </a:p>
          <a:p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F58CC90-FF54-D4F2-31DD-900D831034E1}"/>
              </a:ext>
            </a:extLst>
          </p:cNvPr>
          <p:cNvGrpSpPr/>
          <p:nvPr/>
        </p:nvGrpSpPr>
        <p:grpSpPr>
          <a:xfrm>
            <a:off x="7071360" y="2239009"/>
            <a:ext cx="4246880" cy="4206240"/>
            <a:chOff x="7000240" y="2310129"/>
            <a:chExt cx="4246880" cy="420624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D2B8178-4951-813F-1729-045B3421998A}"/>
                </a:ext>
              </a:extLst>
            </p:cNvPr>
            <p:cNvSpPr/>
            <p:nvPr/>
          </p:nvSpPr>
          <p:spPr>
            <a:xfrm>
              <a:off x="7000240" y="2310129"/>
              <a:ext cx="4246880" cy="420624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4" descr="Qr code">
              <a:extLst>
                <a:ext uri="{FF2B5EF4-FFF2-40B4-BE49-F238E27FC236}">
                  <a16:creationId xmlns:a16="http://schemas.microsoft.com/office/drawing/2014/main" id="{E7F3F4DA-F05E-08FC-E558-6B1FCD61547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tx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56120" y="2345444"/>
              <a:ext cx="4160520" cy="41605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92832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Custom 1">
      <a:dk1>
        <a:srgbClr val="2C2C2C"/>
      </a:dk1>
      <a:lt1>
        <a:srgbClr val="FFFFFF"/>
      </a:lt1>
      <a:dk2>
        <a:srgbClr val="7030A0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28</TotalTime>
  <Words>68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Corbel</vt:lpstr>
      <vt:lpstr>Wingdings</vt:lpstr>
      <vt:lpstr>Banded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Charity Urbanski</dc:creator>
  <cp:lastModifiedBy>Ethan Benson</cp:lastModifiedBy>
  <cp:revision>2</cp:revision>
  <dcterms:created xsi:type="dcterms:W3CDTF">2023-04-04T23:19:42Z</dcterms:created>
  <dcterms:modified xsi:type="dcterms:W3CDTF">2023-04-12T06:12:07Z</dcterms:modified>
</cp:coreProperties>
</file>